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8" r:id="rId9"/>
    <p:sldId id="267"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D3C0833-1892-4132-AE52-93F64031BF7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D3C0833-1892-4132-AE52-93F64031BF7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D3C0833-1892-4132-AE52-93F64031BF75}" type="slidenum">
              <a:rPr lang="nl-NL" smtClean="0"/>
              <a:pPr/>
              <a:t>‹nr.›</a:t>
            </a:fld>
            <a:endParaRPr lang="nl-NL"/>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D3C0833-1892-4132-AE52-93F64031BF75}" type="slidenum">
              <a:rPr lang="nl-NL" smtClean="0"/>
              <a:pPr/>
              <a:t>‹nr.›</a:t>
            </a:fld>
            <a:endParaRPr lang="nl-NL"/>
          </a:p>
        </p:txBody>
      </p:sp>
      <p:sp>
        <p:nvSpPr>
          <p:cNvPr id="7" name="Title 6"/>
          <p:cNvSpPr>
            <a:spLocks noGrp="1"/>
          </p:cNvSpPr>
          <p:nvPr>
            <p:ph type="title"/>
          </p:nvPr>
        </p:nvSpPr>
        <p:spPr/>
        <p:txBody>
          <a:bodyPr/>
          <a:lstStyle/>
          <a:p>
            <a:r>
              <a:rPr lang="nl-NL" smtClean="0"/>
              <a:t>Klik om de stijl te bewerken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D3C0833-1892-4132-AE52-93F64031BF7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Date Placeholder 4"/>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D3C0833-1892-4132-AE52-93F64031BF75}" type="slidenum">
              <a:rPr lang="nl-NL" smtClean="0"/>
              <a:pPr/>
              <a:t>‹nr.›</a:t>
            </a:fld>
            <a:endParaRPr lang="nl-NL"/>
          </a:p>
        </p:txBody>
      </p:sp>
      <p:sp>
        <p:nvSpPr>
          <p:cNvPr id="9" name="Content Placeholder 8"/>
          <p:cNvSpPr>
            <a:spLocks noGrp="1"/>
          </p:cNvSpPr>
          <p:nvPr>
            <p:ph sz="quarter" idx="13"/>
          </p:nvPr>
        </p:nvSpPr>
        <p:spPr>
          <a:xfrm>
            <a:off x="676655" y="2679192"/>
            <a:ext cx="3822192" cy="34472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D3C0833-1892-4132-AE52-93F64031BF7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D3C0833-1892-4132-AE52-93F64031BF7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D3C0833-1892-4132-AE52-93F64031BF7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D3C0833-1892-4132-AE52-93F64031BF75}" type="slidenum">
              <a:rPr lang="nl-NL" smtClean="0"/>
              <a:pPr/>
              <a:t>‹nr.›</a:t>
            </a:fld>
            <a:endParaRPr lang="nl-NL"/>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nl-NL" smtClean="0"/>
              <a:t>Klik om de stijl te bewerken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51DCD333-CD16-47A2-B6B5-9F8929528D38}" type="datetimeFigureOut">
              <a:rPr lang="nl-NL" smtClean="0"/>
              <a:pPr/>
              <a:t>20-11-2016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D3C0833-1892-4132-AE52-93F64031BF75}" type="slidenum">
              <a:rPr lang="nl-NL" smtClean="0"/>
              <a:pPr/>
              <a:t>‹nr.›</a:t>
            </a:fld>
            <a:endParaRPr lang="nl-NL"/>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1DCD333-CD16-47A2-B6B5-9F8929528D38}" type="datetimeFigureOut">
              <a:rPr lang="nl-NL" smtClean="0"/>
              <a:pPr/>
              <a:t>20-11-2016</a:t>
            </a:fld>
            <a:endParaRPr lang="nl-NL"/>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nl-NL"/>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D3C0833-1892-4132-AE52-93F64031BF75}" type="slidenum">
              <a:rPr lang="nl-NL" smtClean="0"/>
              <a:pPr/>
              <a:t>‹nr.›</a:t>
            </a:fld>
            <a:endParaRPr lang="nl-NL"/>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Wat is DRAMA??</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 xmlns:p14="http://schemas.microsoft.com/office/powerpoint/2010/main" val="1092637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Komt van het </a:t>
            </a:r>
            <a:r>
              <a:rPr lang="nl-NL" dirty="0" err="1" smtClean="0"/>
              <a:t>grieks</a:t>
            </a:r>
            <a:r>
              <a:rPr lang="nl-NL" dirty="0" smtClean="0"/>
              <a:t> = handeling</a:t>
            </a:r>
          </a:p>
          <a:p>
            <a:r>
              <a:rPr lang="nl-NL" dirty="0" smtClean="0"/>
              <a:t>Meer dan alleen toneelspel</a:t>
            </a:r>
          </a:p>
          <a:p>
            <a:r>
              <a:rPr lang="nl-NL" dirty="0" smtClean="0"/>
              <a:t>Verschillende namen gehad</a:t>
            </a:r>
          </a:p>
          <a:p>
            <a:endParaRPr lang="nl-NL" dirty="0"/>
          </a:p>
          <a:p>
            <a:pPr marL="0" indent="0">
              <a:buNone/>
            </a:pPr>
            <a:r>
              <a:rPr lang="nl-NL" dirty="0" smtClean="0"/>
              <a:t>Drama is het vormgeven van de verbeelding door middel van handelingen in een verzonnen werkelijkheid voor een of meer toeschouwers.</a:t>
            </a:r>
            <a:endParaRPr lang="nl-NL" dirty="0"/>
          </a:p>
        </p:txBody>
      </p:sp>
      <p:sp>
        <p:nvSpPr>
          <p:cNvPr id="2" name="Titel 1"/>
          <p:cNvSpPr>
            <a:spLocks noGrp="1"/>
          </p:cNvSpPr>
          <p:nvPr>
            <p:ph type="title"/>
          </p:nvPr>
        </p:nvSpPr>
        <p:spPr/>
        <p:txBody>
          <a:bodyPr/>
          <a:lstStyle/>
          <a:p>
            <a:r>
              <a:rPr lang="nl-NL" dirty="0" smtClean="0"/>
              <a:t>Betekenis woord `drama`</a:t>
            </a:r>
            <a:endParaRPr lang="nl-NL" dirty="0"/>
          </a:p>
        </p:txBody>
      </p:sp>
    </p:spTree>
    <p:extLst>
      <p:ext uri="{BB962C8B-B14F-4D97-AF65-F5344CB8AC3E}">
        <p14:creationId xmlns="" xmlns:p14="http://schemas.microsoft.com/office/powerpoint/2010/main" val="2360926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nl-NL" dirty="0" smtClean="0"/>
              <a:t>Ervaringsgericht om een aantal sociale en persoonlijkheidsvormende vaardigheden te ontwikkelen</a:t>
            </a:r>
          </a:p>
          <a:p>
            <a:r>
              <a:rPr lang="nl-NL" dirty="0" smtClean="0"/>
              <a:t>Samenwerken; conflicthantering, eigen positie, respect, leren communiceren, motiveren</a:t>
            </a:r>
          </a:p>
          <a:p>
            <a:r>
              <a:rPr lang="nl-NL" dirty="0" smtClean="0"/>
              <a:t>Eigen kwaliteiten ontwikkelen;  luisteren, concessies, eigen standpunten, zelfvertrouwen, kunnen verplaatsen in een ander</a:t>
            </a:r>
            <a:endParaRPr lang="nl-NL" dirty="0"/>
          </a:p>
        </p:txBody>
      </p:sp>
      <p:sp>
        <p:nvSpPr>
          <p:cNvPr id="2" name="Titel 1"/>
          <p:cNvSpPr>
            <a:spLocks noGrp="1"/>
          </p:cNvSpPr>
          <p:nvPr>
            <p:ph type="title"/>
          </p:nvPr>
        </p:nvSpPr>
        <p:spPr/>
        <p:txBody>
          <a:bodyPr/>
          <a:lstStyle/>
          <a:p>
            <a:r>
              <a:rPr lang="nl-NL" dirty="0" smtClean="0"/>
              <a:t>Wat is het ?</a:t>
            </a:r>
            <a:endParaRPr lang="nl-NL" dirty="0"/>
          </a:p>
        </p:txBody>
      </p:sp>
    </p:spTree>
    <p:extLst>
      <p:ext uri="{BB962C8B-B14F-4D97-AF65-F5344CB8AC3E}">
        <p14:creationId xmlns="" xmlns:p14="http://schemas.microsoft.com/office/powerpoint/2010/main" val="2274983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Niet alleen gericht op cognitie, maar ook op ervaring</a:t>
            </a:r>
          </a:p>
          <a:p>
            <a:r>
              <a:rPr lang="nl-NL" dirty="0" smtClean="0"/>
              <a:t>Omstandigheden creëren waarin alle aspecten van de persoonlijkheid tot ontplooiing kunnen komen</a:t>
            </a:r>
          </a:p>
          <a:p>
            <a:r>
              <a:rPr lang="nl-NL" dirty="0" smtClean="0"/>
              <a:t>Lichaam </a:t>
            </a:r>
          </a:p>
          <a:p>
            <a:r>
              <a:rPr lang="nl-NL" dirty="0" smtClean="0"/>
              <a:t>Ontspannen sfeer – Leerdoel</a:t>
            </a:r>
          </a:p>
          <a:p>
            <a:r>
              <a:rPr lang="nl-NL" dirty="0" smtClean="0"/>
              <a:t>Normen en waarden (geen goed of fout)</a:t>
            </a:r>
            <a:endParaRPr lang="nl-NL" dirty="0"/>
          </a:p>
        </p:txBody>
      </p:sp>
      <p:sp>
        <p:nvSpPr>
          <p:cNvPr id="2" name="Titel 1"/>
          <p:cNvSpPr>
            <a:spLocks noGrp="1"/>
          </p:cNvSpPr>
          <p:nvPr>
            <p:ph type="title"/>
          </p:nvPr>
        </p:nvSpPr>
        <p:spPr/>
        <p:txBody>
          <a:bodyPr>
            <a:normAutofit fontScale="90000"/>
          </a:bodyPr>
          <a:lstStyle/>
          <a:p>
            <a:r>
              <a:rPr lang="nl-NL" dirty="0" smtClean="0"/>
              <a:t>Voorbereiden op functioneren in de maatschappij</a:t>
            </a:r>
            <a:endParaRPr lang="nl-NL" dirty="0"/>
          </a:p>
        </p:txBody>
      </p:sp>
    </p:spTree>
    <p:extLst>
      <p:ext uri="{BB962C8B-B14F-4D97-AF65-F5344CB8AC3E}">
        <p14:creationId xmlns="" xmlns:p14="http://schemas.microsoft.com/office/powerpoint/2010/main" val="1630091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Masker afzetten</a:t>
            </a:r>
          </a:p>
          <a:p>
            <a:r>
              <a:rPr lang="nl-NL" dirty="0" smtClean="0"/>
              <a:t>Persoonlijkheidsvorming</a:t>
            </a:r>
          </a:p>
          <a:p>
            <a:r>
              <a:rPr lang="nl-NL" dirty="0" smtClean="0"/>
              <a:t>Non verbale communicatie</a:t>
            </a:r>
          </a:p>
          <a:p>
            <a:r>
              <a:rPr lang="nl-NL" dirty="0" smtClean="0"/>
              <a:t>Presentatievermogen</a:t>
            </a:r>
          </a:p>
          <a:p>
            <a:r>
              <a:rPr lang="nl-NL" dirty="0" smtClean="0"/>
              <a:t>Bewustzijn en ontwikkeling van mimiek, fysiek en stem</a:t>
            </a:r>
          </a:p>
          <a:p>
            <a:endParaRPr lang="nl-NL" dirty="0"/>
          </a:p>
        </p:txBody>
      </p:sp>
      <p:sp>
        <p:nvSpPr>
          <p:cNvPr id="2" name="Titel 1"/>
          <p:cNvSpPr>
            <a:spLocks noGrp="1"/>
          </p:cNvSpPr>
          <p:nvPr>
            <p:ph type="title"/>
          </p:nvPr>
        </p:nvSpPr>
        <p:spPr/>
        <p:txBody>
          <a:bodyPr/>
          <a:lstStyle/>
          <a:p>
            <a:r>
              <a:rPr lang="nl-NL" dirty="0" smtClean="0"/>
              <a:t>Eigen ontwikkeling als begeleider</a:t>
            </a:r>
            <a:endParaRPr lang="nl-NL" dirty="0"/>
          </a:p>
        </p:txBody>
      </p:sp>
    </p:spTree>
    <p:extLst>
      <p:ext uri="{BB962C8B-B14F-4D97-AF65-F5344CB8AC3E}">
        <p14:creationId xmlns="" xmlns:p14="http://schemas.microsoft.com/office/powerpoint/2010/main" val="3604911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Verbeelding</a:t>
            </a:r>
          </a:p>
          <a:p>
            <a:r>
              <a:rPr lang="nl-NL" dirty="0" smtClean="0"/>
              <a:t>Voorstellingsvermogen / fantasie</a:t>
            </a:r>
          </a:p>
          <a:p>
            <a:r>
              <a:rPr lang="nl-NL" dirty="0" smtClean="0"/>
              <a:t>Drama = doen (alsof)</a:t>
            </a:r>
          </a:p>
          <a:p>
            <a:r>
              <a:rPr lang="nl-NL" dirty="0" smtClean="0"/>
              <a:t>Spelwerkelijkheid </a:t>
            </a:r>
          </a:p>
          <a:p>
            <a:endParaRPr lang="nl-NL" dirty="0"/>
          </a:p>
        </p:txBody>
      </p:sp>
      <p:sp>
        <p:nvSpPr>
          <p:cNvPr id="2" name="Titel 1"/>
          <p:cNvSpPr>
            <a:spLocks noGrp="1"/>
          </p:cNvSpPr>
          <p:nvPr>
            <p:ph type="title"/>
          </p:nvPr>
        </p:nvSpPr>
        <p:spPr/>
        <p:txBody>
          <a:bodyPr/>
          <a:lstStyle/>
          <a:p>
            <a:r>
              <a:rPr lang="nl-NL" dirty="0" smtClean="0"/>
              <a:t>Kenmerken</a:t>
            </a:r>
            <a:endParaRPr lang="nl-NL" dirty="0"/>
          </a:p>
        </p:txBody>
      </p:sp>
    </p:spTree>
    <p:extLst>
      <p:ext uri="{BB962C8B-B14F-4D97-AF65-F5344CB8AC3E}">
        <p14:creationId xmlns="" xmlns:p14="http://schemas.microsoft.com/office/powerpoint/2010/main" val="184173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smtClean="0"/>
              <a:t>Plezier en ontspanning</a:t>
            </a:r>
          </a:p>
          <a:p>
            <a:r>
              <a:rPr lang="nl-NL" dirty="0" smtClean="0"/>
              <a:t>Persoonlijkheid vormen</a:t>
            </a:r>
          </a:p>
          <a:p>
            <a:r>
              <a:rPr lang="nl-NL" dirty="0" smtClean="0"/>
              <a:t>Educatieve functie (uitleggen/ onderzoeken/ verwerken)</a:t>
            </a:r>
          </a:p>
          <a:p>
            <a:r>
              <a:rPr lang="nl-NL" dirty="0" smtClean="0"/>
              <a:t>Kunstzinnige functie</a:t>
            </a:r>
          </a:p>
          <a:p>
            <a:r>
              <a:rPr lang="nl-NL" dirty="0" smtClean="0"/>
              <a:t>Therapeutische functie</a:t>
            </a:r>
          </a:p>
        </p:txBody>
      </p:sp>
      <p:sp>
        <p:nvSpPr>
          <p:cNvPr id="2" name="Titel 1"/>
          <p:cNvSpPr>
            <a:spLocks noGrp="1"/>
          </p:cNvSpPr>
          <p:nvPr>
            <p:ph type="title"/>
          </p:nvPr>
        </p:nvSpPr>
        <p:spPr/>
        <p:txBody>
          <a:bodyPr/>
          <a:lstStyle/>
          <a:p>
            <a:r>
              <a:rPr lang="nl-NL" dirty="0" smtClean="0"/>
              <a:t>Waar is drama goed voor?</a:t>
            </a:r>
            <a:endParaRPr lang="nl-NL" dirty="0"/>
          </a:p>
        </p:txBody>
      </p:sp>
    </p:spTree>
    <p:extLst>
      <p:ext uri="{BB962C8B-B14F-4D97-AF65-F5344CB8AC3E}">
        <p14:creationId xmlns="" xmlns:p14="http://schemas.microsoft.com/office/powerpoint/2010/main" val="231541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47500" lnSpcReduction="20000"/>
          </a:bodyPr>
          <a:lstStyle/>
          <a:p>
            <a:r>
              <a:rPr lang="nl-NL" b="1" dirty="0" smtClean="0"/>
              <a:t>Kunstvak:</a:t>
            </a:r>
            <a:r>
              <a:rPr lang="nl-NL" dirty="0" smtClean="0"/>
              <a:t/>
            </a:r>
            <a:br>
              <a:rPr lang="nl-NL" dirty="0" smtClean="0"/>
            </a:br>
            <a:r>
              <a:rPr lang="nl-NL" dirty="0" smtClean="0"/>
              <a:t>kinderen leren bij drama over de kunstvorm theater. Ze waarderen en begrijpen uitingen van </a:t>
            </a:r>
            <a:r>
              <a:rPr lang="nl-NL" dirty="0" err="1" smtClean="0"/>
              <a:t>doen-alsof-spel</a:t>
            </a:r>
            <a:r>
              <a:rPr lang="nl-NL" dirty="0" smtClean="0"/>
              <a:t>, ze krijgen de kans een mening en smaak te ontwikkelen aangaande de kwaliteit van ‘de gespeelde werkelijkheid’. Onderliggend doel is een plaatsbepaling in de huidige maatschappij; met het verbeelden van de werkelijkheid krijgt het kind daar zelf grip op</a:t>
            </a:r>
            <a:r>
              <a:rPr lang="nl-NL" dirty="0" smtClean="0"/>
              <a:t>.</a:t>
            </a:r>
            <a:r>
              <a:rPr lang="nl-NL" dirty="0" smtClean="0"/>
              <a:t/>
            </a:r>
            <a:br>
              <a:rPr lang="nl-NL" dirty="0" smtClean="0"/>
            </a:br>
            <a:endParaRPr lang="nl-NL" dirty="0" smtClean="0"/>
          </a:p>
          <a:p>
            <a:r>
              <a:rPr lang="nl-NL" b="1" dirty="0" smtClean="0"/>
              <a:t>Plezier</a:t>
            </a:r>
            <a:r>
              <a:rPr lang="nl-NL" b="1" dirty="0" smtClean="0"/>
              <a:t>:</a:t>
            </a:r>
            <a:r>
              <a:rPr lang="nl-NL" dirty="0" smtClean="0"/>
              <a:t/>
            </a:r>
            <a:br>
              <a:rPr lang="nl-NL" dirty="0" smtClean="0"/>
            </a:br>
            <a:r>
              <a:rPr lang="nl-NL" dirty="0" smtClean="0"/>
              <a:t>drama wordt door kinderen als een prettige manier ervaren om zich te uiten. Als kinderen zich prettig voelen zijn ze beter in staat zich te ontplooien.</a:t>
            </a:r>
            <a:br>
              <a:rPr lang="nl-NL" dirty="0" smtClean="0"/>
            </a:br>
            <a:endParaRPr lang="nl-NL" dirty="0" smtClean="0"/>
          </a:p>
          <a:p>
            <a:r>
              <a:rPr lang="nl-NL" b="1" dirty="0" smtClean="0"/>
              <a:t>Gezond</a:t>
            </a:r>
            <a:r>
              <a:rPr lang="nl-NL" b="1" dirty="0" smtClean="0"/>
              <a:t>:</a:t>
            </a:r>
            <a:r>
              <a:rPr lang="nl-NL" dirty="0" smtClean="0"/>
              <a:t/>
            </a:r>
            <a:br>
              <a:rPr lang="nl-NL" dirty="0" smtClean="0"/>
            </a:br>
            <a:r>
              <a:rPr lang="nl-NL" dirty="0" smtClean="0"/>
              <a:t>pedagogen en wetenschappers zijn het erover eens dat de voorwaarden zoals die bij drama worden gecreëerd een positief effect hebben op de persoonsontwikkeling van het kind. Drama stimuleert impliciet onder andere het zelfvertrouwen, het vermogen om te gaan met </a:t>
            </a:r>
            <a:r>
              <a:rPr lang="nl-NL" dirty="0" err="1" smtClean="0"/>
              <a:t>feed</a:t>
            </a:r>
            <a:r>
              <a:rPr lang="nl-NL" dirty="0" smtClean="0"/>
              <a:t> back, autonomie, de mondelinge taalvaardigheid,  het vermogen tot waarnemen, voorstellingsvermogen, samenwerken en innovatief vermogen (creativiteit).</a:t>
            </a:r>
          </a:p>
          <a:p>
            <a:endParaRPr lang="nl-NL" b="1" dirty="0" smtClean="0"/>
          </a:p>
          <a:p>
            <a:r>
              <a:rPr lang="nl-NL" b="1" dirty="0" smtClean="0"/>
              <a:t>Drama </a:t>
            </a:r>
            <a:r>
              <a:rPr lang="nl-NL" b="1" dirty="0" smtClean="0"/>
              <a:t>socialiseert:</a:t>
            </a:r>
            <a:r>
              <a:rPr lang="nl-NL" dirty="0" smtClean="0"/>
              <a:t/>
            </a:r>
            <a:br>
              <a:rPr lang="nl-NL" dirty="0" smtClean="0"/>
            </a:br>
            <a:r>
              <a:rPr lang="nl-NL" dirty="0" smtClean="0"/>
              <a:t>Het kind: door met elkaar opdrachten te maken, naar elkaar te kijken en luisteren, voor elkaar te applaudisseren en positieve </a:t>
            </a:r>
            <a:r>
              <a:rPr lang="nl-NL" dirty="0" err="1" smtClean="0"/>
              <a:t>feed</a:t>
            </a:r>
            <a:r>
              <a:rPr lang="nl-NL" dirty="0" smtClean="0"/>
              <a:t> back te geven wordt het kind in een sociale modus gezet.</a:t>
            </a:r>
            <a:br>
              <a:rPr lang="nl-NL" dirty="0" smtClean="0"/>
            </a:br>
            <a:r>
              <a:rPr lang="nl-NL" dirty="0" smtClean="0"/>
              <a:t>De klas: anders dan wat sommigen denken verhoogt drama de concentratie en de sociale veiligheid. Het versterkt de banden van de kinderen onderling en die van de leerkracht met de kinderen.</a:t>
            </a:r>
            <a:br>
              <a:rPr lang="nl-NL" dirty="0" smtClean="0"/>
            </a:br>
            <a:r>
              <a:rPr lang="nl-NL" dirty="0" smtClean="0"/>
              <a:t>De school als gemeenschap: de resultaten uit de dramalessen van ‘Dramaland’ worden regelmatig gebruikt bij vieringen, week en maandsluitingen. Alhoewel we deze toepassing ‘toneel’ of ‘theater’ noemen, is het leuk te merken dat drama op deze manier de school socialiseert.</a:t>
            </a:r>
          </a:p>
          <a:p>
            <a:endParaRPr lang="nl-NL" dirty="0"/>
          </a:p>
        </p:txBody>
      </p:sp>
      <p:sp>
        <p:nvSpPr>
          <p:cNvPr id="3" name="Titel 2"/>
          <p:cNvSpPr>
            <a:spLocks noGrp="1"/>
          </p:cNvSpPr>
          <p:nvPr>
            <p:ph type="title"/>
          </p:nvPr>
        </p:nvSpPr>
        <p:spPr/>
        <p:txBody>
          <a:bodyPr/>
          <a:lstStyle/>
          <a:p>
            <a:r>
              <a:rPr lang="en-US" dirty="0" err="1" smtClean="0"/>
              <a:t>Waarom</a:t>
            </a:r>
            <a:r>
              <a:rPr lang="en-US" dirty="0" smtClean="0"/>
              <a:t> drama met </a:t>
            </a:r>
            <a:r>
              <a:rPr lang="en-US" dirty="0" err="1" smtClean="0"/>
              <a:t>kinderen</a:t>
            </a:r>
            <a:r>
              <a:rPr lang="en-US" dirty="0" smtClean="0"/>
              <a:t>?</a:t>
            </a:r>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62500" lnSpcReduction="20000"/>
          </a:bodyPr>
          <a:lstStyle/>
          <a:p>
            <a:pPr marL="0" indent="0">
              <a:buNone/>
            </a:pPr>
            <a:r>
              <a:rPr lang="nl-NL" dirty="0" smtClean="0"/>
              <a:t>Bereid met je groepje een presentatie voor:</a:t>
            </a:r>
          </a:p>
          <a:p>
            <a:endParaRPr lang="nl-NL" dirty="0" smtClean="0"/>
          </a:p>
          <a:p>
            <a:pPr>
              <a:buFont typeface="Arial" charset="0"/>
              <a:buChar char="•"/>
            </a:pPr>
            <a:r>
              <a:rPr lang="en-US" dirty="0" err="1" smtClean="0"/>
              <a:t>Wat</a:t>
            </a:r>
            <a:r>
              <a:rPr lang="en-US" dirty="0" smtClean="0"/>
              <a:t> is drama? </a:t>
            </a:r>
          </a:p>
          <a:p>
            <a:pPr>
              <a:buFont typeface="Arial" charset="0"/>
              <a:buChar char="•"/>
            </a:pPr>
            <a:r>
              <a:rPr lang="en-US" dirty="0" smtClean="0"/>
              <a:t>Hoe </a:t>
            </a:r>
            <a:r>
              <a:rPr lang="en-US" dirty="0" err="1" smtClean="0"/>
              <a:t>zou</a:t>
            </a:r>
            <a:r>
              <a:rPr lang="en-US" dirty="0" smtClean="0"/>
              <a:t> drama </a:t>
            </a:r>
            <a:r>
              <a:rPr lang="en-US" dirty="0" err="1" smtClean="0"/>
              <a:t>er</a:t>
            </a:r>
            <a:r>
              <a:rPr lang="en-US" dirty="0" smtClean="0"/>
              <a:t> </a:t>
            </a:r>
            <a:r>
              <a:rPr lang="en-US" dirty="0" err="1" smtClean="0"/>
              <a:t>uit</a:t>
            </a:r>
            <a:r>
              <a:rPr lang="en-US" dirty="0" smtClean="0"/>
              <a:t> </a:t>
            </a:r>
            <a:r>
              <a:rPr lang="en-US" dirty="0" err="1" smtClean="0"/>
              <a:t>kunnen</a:t>
            </a:r>
            <a:r>
              <a:rPr lang="en-US" dirty="0" smtClean="0"/>
              <a:t> </a:t>
            </a:r>
            <a:r>
              <a:rPr lang="en-US" dirty="0" err="1" smtClean="0"/>
              <a:t>zien</a:t>
            </a:r>
            <a:r>
              <a:rPr lang="en-US" dirty="0" smtClean="0"/>
              <a:t> in het </a:t>
            </a:r>
            <a:r>
              <a:rPr lang="en-US" dirty="0" err="1" smtClean="0"/>
              <a:t>werkveld</a:t>
            </a:r>
            <a:r>
              <a:rPr lang="en-US" dirty="0" smtClean="0"/>
              <a:t>?</a:t>
            </a:r>
            <a:endParaRPr lang="nl-NL" dirty="0" smtClean="0"/>
          </a:p>
          <a:p>
            <a:pPr>
              <a:buFont typeface="Arial" charset="0"/>
              <a:buChar char="•"/>
            </a:pPr>
            <a:r>
              <a:rPr lang="nl-NL" dirty="0" smtClean="0"/>
              <a:t>Wat zou het doel van drama kunnen zijn  (noem er 2 voor een doelgroep en 1 voor jezelf als begeleider)</a:t>
            </a:r>
          </a:p>
          <a:p>
            <a:pPr>
              <a:buFont typeface="Arial" charset="0"/>
              <a:buChar char="•"/>
            </a:pPr>
            <a:r>
              <a:rPr lang="nl-NL" dirty="0" smtClean="0"/>
              <a:t>Wat zou je met dit vak willen leren?</a:t>
            </a:r>
          </a:p>
          <a:p>
            <a:pPr>
              <a:buFont typeface="Arial" charset="0"/>
              <a:buChar char="•"/>
            </a:pPr>
            <a:r>
              <a:rPr lang="nl-NL" dirty="0" smtClean="0"/>
              <a:t>Wat zijn je ervaringen met drama tot nu toe?</a:t>
            </a:r>
          </a:p>
          <a:p>
            <a:pPr>
              <a:buFont typeface="Arial" charset="0"/>
              <a:buChar char="•"/>
            </a:pPr>
            <a:r>
              <a:rPr lang="nl-NL" dirty="0" smtClean="0"/>
              <a:t>Wat zijn jullie verwachtingen voor dit vak?</a:t>
            </a:r>
          </a:p>
          <a:p>
            <a:pPr>
              <a:buFont typeface="Arial" charset="0"/>
              <a:buChar char="•"/>
            </a:pPr>
            <a:r>
              <a:rPr lang="nl-NL" dirty="0" smtClean="0"/>
              <a:t>Wat lijkt je leuk om te doen met dit vak?</a:t>
            </a:r>
          </a:p>
          <a:p>
            <a:pPr>
              <a:buFont typeface="Arial" charset="0"/>
              <a:buChar char="•"/>
            </a:pPr>
            <a:r>
              <a:rPr lang="nl-NL" dirty="0" smtClean="0"/>
              <a:t>Toon een filmpje ter ondersteuning van jullie presentatie, dus m.b.t. drama (evt. met de doelgroep)</a:t>
            </a:r>
            <a:br>
              <a:rPr lang="nl-NL" dirty="0" smtClean="0"/>
            </a:br>
            <a:r>
              <a:rPr lang="nl-NL" dirty="0" smtClean="0"/>
              <a:t/>
            </a:r>
            <a:br>
              <a:rPr lang="nl-NL" dirty="0" smtClean="0"/>
            </a:br>
            <a:endParaRPr lang="nl-NL" dirty="0" smtClean="0"/>
          </a:p>
          <a:p>
            <a:pPr>
              <a:buFontTx/>
              <a:buChar char="-"/>
            </a:pPr>
            <a:r>
              <a:rPr lang="nl-NL" dirty="0" smtClean="0"/>
              <a:t>De presentatie duurt minimaal 10 minuten</a:t>
            </a:r>
            <a:endParaRPr lang="nl-NL" dirty="0"/>
          </a:p>
        </p:txBody>
      </p:sp>
      <p:sp>
        <p:nvSpPr>
          <p:cNvPr id="2" name="Titel 1"/>
          <p:cNvSpPr>
            <a:spLocks noGrp="1"/>
          </p:cNvSpPr>
          <p:nvPr>
            <p:ph type="title"/>
          </p:nvPr>
        </p:nvSpPr>
        <p:spPr/>
        <p:txBody>
          <a:bodyPr/>
          <a:lstStyle/>
          <a:p>
            <a:r>
              <a:rPr lang="nl-NL" dirty="0" smtClean="0"/>
              <a:t>Presenteer!</a:t>
            </a:r>
            <a:endParaRPr lang="nl-NL" dirty="0"/>
          </a:p>
        </p:txBody>
      </p:sp>
    </p:spTree>
    <p:extLst>
      <p:ext uri="{BB962C8B-B14F-4D97-AF65-F5344CB8AC3E}">
        <p14:creationId xmlns="" xmlns:p14="http://schemas.microsoft.com/office/powerpoint/2010/main" val="7316641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olfvorm">
  <a:themeElements>
    <a:clrScheme name="Golfv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Golfv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olfv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50</TotalTime>
  <Words>298</Words>
  <Application>Microsoft Office PowerPoint</Application>
  <PresentationFormat>Diavoorstelling (4:3)</PresentationFormat>
  <Paragraphs>52</Paragraphs>
  <Slides>9</Slides>
  <Notes>0</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Golfvorm</vt:lpstr>
      <vt:lpstr>Wat is DRAMA??</vt:lpstr>
      <vt:lpstr>Betekenis woord `drama`</vt:lpstr>
      <vt:lpstr>Wat is het ?</vt:lpstr>
      <vt:lpstr>Voorbereiden op functioneren in de maatschappij</vt:lpstr>
      <vt:lpstr>Eigen ontwikkeling als begeleider</vt:lpstr>
      <vt:lpstr>Kenmerken</vt:lpstr>
      <vt:lpstr>Waar is drama goed voor?</vt:lpstr>
      <vt:lpstr>Waarom drama met kinderen?</vt:lpstr>
      <vt:lpstr>Presenteer!</vt:lpstr>
    </vt:vector>
  </TitlesOfParts>
  <Company>Onderwijsgroep Noord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 is DRAMA??</dc:title>
  <dc:creator>A. Warris</dc:creator>
  <cp:lastModifiedBy>Fam Boels</cp:lastModifiedBy>
  <cp:revision>8</cp:revision>
  <dcterms:created xsi:type="dcterms:W3CDTF">2016-08-30T14:09:49Z</dcterms:created>
  <dcterms:modified xsi:type="dcterms:W3CDTF">2016-11-20T12:43:07Z</dcterms:modified>
</cp:coreProperties>
</file>